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89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6600" b="1" dirty="0" smtClean="0">
                <a:solidFill>
                  <a:srgbClr val="5089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 Life</a:t>
            </a:r>
            <a:endParaRPr lang="en-US" sz="6600" b="1" dirty="0">
              <a:solidFill>
                <a:srgbClr val="50892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news.wwu.edu/clients/1538/37703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7735" y="4755326"/>
            <a:ext cx="4080226" cy="230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614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8333" y="3854653"/>
            <a:ext cx="4554053" cy="2616683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2000" endA="300" endPos="350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5089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Vision for A</a:t>
            </a:r>
            <a:r>
              <a:rPr lang="en-US" sz="4800" b="1" dirty="0" smtClean="0">
                <a:solidFill>
                  <a:srgbClr val="5089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</a:t>
            </a:r>
            <a:endParaRPr lang="en-US" sz="4800" b="1" dirty="0">
              <a:solidFill>
                <a:srgbClr val="50892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Western </a:t>
            </a:r>
            <a:r>
              <a:rPr lang="en-US" sz="2400" dirty="0"/>
              <a:t>Washington University strives to increase sustainability awareness and communication among the student body, as well as empower clubs and activist groups to increase collaboration and transparency with administration.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09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5089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Goal: 1</a:t>
            </a:r>
            <a:endParaRPr lang="en-US" sz="4800" b="1" dirty="0">
              <a:solidFill>
                <a:srgbClr val="50892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Strive </a:t>
            </a:r>
            <a:r>
              <a:rPr lang="en-US" sz="2400" dirty="0"/>
              <a:t>to build relevancy between student life and sustainable programs, while helping to build a cohesive community that shares the common goal of living a sustainability oriented life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39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wwu.edu/sustain/img/move-out-madnes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31127">
            <a:off x="994106" y="4521858"/>
            <a:ext cx="2471716" cy="1765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7312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5089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 1.1</a:t>
            </a:r>
            <a:endParaRPr lang="en-US" sz="4800" b="1" dirty="0">
              <a:solidFill>
                <a:srgbClr val="50892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9539"/>
            <a:ext cx="8596668" cy="2102318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2400" dirty="0"/>
              <a:t>Objective 1.1: Increase resources and university support for programs that reinforce student awareness and set standards for sustainable student life at Western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KPI (Key Performance Indicator): Measure energy consumption/recycling rates</a:t>
            </a:r>
            <a:endParaRPr lang="en-US" sz="2400" dirty="0"/>
          </a:p>
        </p:txBody>
      </p:sp>
      <p:pic>
        <p:nvPicPr>
          <p:cNvPr id="2050" name="Picture 2" descr="http://onlinefast.org/wwutoday/sites/onlinefast.org.wwutoday/files/imagecache/feature_story_view/DSC_013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35629">
            <a:off x="8292947" y="3198835"/>
            <a:ext cx="3710527" cy="3218881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190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2534" y="4204721"/>
            <a:ext cx="3972605" cy="2209926"/>
          </a:xfrm>
          <a:prstGeom prst="rect">
            <a:avLst/>
          </a:prstGeom>
          <a:effectLst>
            <a:reflection blurRad="6350" stA="50000" endA="275" endPos="40000" dist="1016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44737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5089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 1.2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09829"/>
            <a:ext cx="8596668" cy="1922014"/>
          </a:xfrm>
        </p:spPr>
        <p:txBody>
          <a:bodyPr>
            <a:normAutofit/>
          </a:bodyPr>
          <a:lstStyle/>
          <a:p>
            <a:r>
              <a:rPr lang="en-US" sz="2400" dirty="0"/>
              <a:t>Objective 1.2: Increase awareness of Western’s sustainable norms and practices among the student body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KPI: Literacy Test/Student Survey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3074" name="Picture 2" descr="http://www.wwu.edu/sustain/img/waste-graphi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9790">
            <a:off x="4512480" y="3775610"/>
            <a:ext cx="4302621" cy="2790558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259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5089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 1.3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Objective 1.3: Bolster sense of community and responsible citizenship through sustainability and a recognition of a greater connection to Whatcom County and the planet. </a:t>
            </a:r>
            <a:endParaRPr lang="en-US" sz="2400" dirty="0" smtClean="0"/>
          </a:p>
          <a:p>
            <a:endParaRPr lang="en-US" sz="2400" dirty="0"/>
          </a:p>
        </p:txBody>
      </p:sp>
      <p:pic>
        <p:nvPicPr>
          <p:cNvPr id="4098" name="Picture 2" descr="http://www.dorsetcereals.com/wp-content/uploads/2010/09/Farmers_Market_Copley_Square1-400x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56642">
            <a:off x="1287924" y="3748236"/>
            <a:ext cx="5377873" cy="2688937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164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5089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Goal:2</a:t>
            </a:r>
            <a:endParaRPr lang="en-US" sz="4800" b="1" dirty="0">
              <a:solidFill>
                <a:srgbClr val="50892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Raise the level of organization and collaboration between student clubs and administrative bodies such as the AS, and prioritize sustainability clubs in terms of resource availability and support.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889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359150">
            <a:off x="4932037" y="5697303"/>
            <a:ext cx="1293859" cy="9241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5089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 2.1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Objective 2.1:Increase transparency, efficiency, and collaboration between WWU administrators, the AS, and students. </a:t>
            </a:r>
            <a:endParaRPr lang="en-US" sz="2400" dirty="0" smtClean="0"/>
          </a:p>
          <a:p>
            <a:r>
              <a:rPr lang="en-US" sz="2400" dirty="0" smtClean="0"/>
              <a:t>KPI: Measure Clubs’ opinions via survey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35773">
            <a:off x="7186265" y="4410838"/>
            <a:ext cx="2258829" cy="19308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61579">
            <a:off x="6328096" y="5453340"/>
            <a:ext cx="1389151" cy="992250"/>
          </a:xfrm>
          <a:prstGeom prst="rect">
            <a:avLst/>
          </a:prstGeom>
        </p:spPr>
      </p:pic>
      <p:pic>
        <p:nvPicPr>
          <p:cNvPr id="5122" name="Picture 2" descr="http://www.wwu.edu/sustain/img/sre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90138">
            <a:off x="5770097" y="4378959"/>
            <a:ext cx="1237390" cy="88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as.wwu.edu/static/images/esp/esp-banner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976" y="3501981"/>
            <a:ext cx="3989945" cy="917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764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759" y="1635618"/>
            <a:ext cx="8596668" cy="340002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5089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 Thanks To:</a:t>
            </a:r>
            <a:br>
              <a:rPr lang="en-US" sz="4000" dirty="0" smtClean="0">
                <a:solidFill>
                  <a:srgbClr val="5089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solidFill>
                  <a:srgbClr val="5089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solidFill>
                  <a:srgbClr val="5089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solidFill>
                  <a:srgbClr val="5089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Nina Olivier, John Purdie, Jacob </a:t>
            </a:r>
            <a:r>
              <a:rPr lang="en-US" sz="4000" dirty="0" err="1" smtClean="0">
                <a:solidFill>
                  <a:srgbClr val="5089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DeGuzman</a:t>
            </a:r>
            <a:r>
              <a:rPr lang="en-US" sz="4000" dirty="0" smtClean="0">
                <a:solidFill>
                  <a:srgbClr val="5089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Kendra </a:t>
            </a:r>
            <a:r>
              <a:rPr lang="en-US" sz="4000" dirty="0" err="1" smtClean="0">
                <a:solidFill>
                  <a:srgbClr val="5089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Krantz</a:t>
            </a:r>
            <a:r>
              <a:rPr lang="en-US" sz="4000" dirty="0" smtClean="0">
                <a:solidFill>
                  <a:srgbClr val="5089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Maddie </a:t>
            </a:r>
            <a:r>
              <a:rPr lang="en-US" sz="4000" dirty="0" err="1" smtClean="0">
                <a:solidFill>
                  <a:srgbClr val="5089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Gavigan</a:t>
            </a:r>
            <a:r>
              <a:rPr lang="en-US" sz="4000" dirty="0" smtClean="0">
                <a:solidFill>
                  <a:srgbClr val="5089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Kevin </a:t>
            </a:r>
            <a:r>
              <a:rPr lang="en-US" sz="4000" dirty="0" err="1" smtClean="0">
                <a:solidFill>
                  <a:srgbClr val="5089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Majcut</a:t>
            </a:r>
            <a:r>
              <a:rPr lang="en-US" sz="4000" dirty="0">
                <a:solidFill>
                  <a:srgbClr val="5089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rgbClr val="5089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Seth </a:t>
            </a:r>
            <a:r>
              <a:rPr lang="en-US" sz="4000" dirty="0" err="1" smtClean="0">
                <a:solidFill>
                  <a:srgbClr val="5089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Vidana</a:t>
            </a:r>
            <a:endParaRPr lang="en-US" sz="4000" dirty="0">
              <a:solidFill>
                <a:srgbClr val="50892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15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5347</TotalTime>
  <Words>218</Words>
  <Application>Microsoft Office PowerPoint</Application>
  <PresentationFormat>Widescreen</PresentationFormat>
  <Paragraphs>20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Trebuchet MS</vt:lpstr>
      <vt:lpstr>Wingdings 3</vt:lpstr>
      <vt:lpstr>Facet</vt:lpstr>
      <vt:lpstr>Student Life</vt:lpstr>
      <vt:lpstr>Vision for Area</vt:lpstr>
      <vt:lpstr>Goal: 1</vt:lpstr>
      <vt:lpstr>Objective 1.1</vt:lpstr>
      <vt:lpstr>Objective 1.2</vt:lpstr>
      <vt:lpstr>Objective 1.3</vt:lpstr>
      <vt:lpstr>Goal:2</vt:lpstr>
      <vt:lpstr>Objective 2.1</vt:lpstr>
      <vt:lpstr>Special Thanks To:  Nina Olivier, John Purdie, Jacob DeGuzman, Kendra Krantz, Maddie Gavigan, Kevin Majcut and Seth Vidana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Life</dc:title>
  <dc:creator>Rob Mabile</dc:creator>
  <cp:lastModifiedBy>Rob Mabile</cp:lastModifiedBy>
  <cp:revision>18</cp:revision>
  <dcterms:created xsi:type="dcterms:W3CDTF">2014-05-29T21:29:43Z</dcterms:created>
  <dcterms:modified xsi:type="dcterms:W3CDTF">2014-06-02T16:18:07Z</dcterms:modified>
</cp:coreProperties>
</file>