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1"/>
    <p:sldMasterId id="2147483672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7772400" cy="100584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822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0"/>
            <a:ext cx="7772400" cy="10058399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0" y="0"/>
            <a:ext cx="7772400" cy="10058399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" name="Shape 4"/>
          <p:cNvSpPr/>
          <p:nvPr/>
        </p:nvSpPr>
        <p:spPr>
          <a:xfrm>
            <a:off x="0" y="0"/>
            <a:ext cx="7772400" cy="10058399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63587"/>
            <a:ext cx="5022850" cy="3765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1886" cy="45196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/>
          <p:nvPr/>
        </p:nvSpPr>
        <p:spPr>
          <a:xfrm>
            <a:off x="0" y="0"/>
            <a:ext cx="3370262" cy="5000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" name="Shape 8"/>
          <p:cNvSpPr txBox="1"/>
          <p:nvPr/>
        </p:nvSpPr>
        <p:spPr>
          <a:xfrm>
            <a:off x="4398962" y="0"/>
            <a:ext cx="3370262" cy="5000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" name="Shape 9"/>
          <p:cNvSpPr txBox="1"/>
          <p:nvPr/>
        </p:nvSpPr>
        <p:spPr>
          <a:xfrm>
            <a:off x="0" y="9555161"/>
            <a:ext cx="3370262" cy="5000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4398962" y="9555161"/>
            <a:ext cx="3367087" cy="4968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lnSpc>
                <a:spcPct val="95000"/>
              </a:lnSpc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244242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/>
        </p:nvSpPr>
        <p:spPr>
          <a:xfrm>
            <a:off x="4398962" y="9555161"/>
            <a:ext cx="3367087" cy="4968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4398962" y="9555161"/>
            <a:ext cx="3370262" cy="5000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63587"/>
            <a:ext cx="5029199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8236" cy="452596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/>
        </p:nvSpPr>
        <p:spPr>
          <a:xfrm>
            <a:off x="4398962" y="9555161"/>
            <a:ext cx="3367087" cy="4968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x="4398962" y="9555161"/>
            <a:ext cx="3370262" cy="5000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63587"/>
            <a:ext cx="5029199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8236" cy="452596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/>
        </p:nvSpPr>
        <p:spPr>
          <a:xfrm>
            <a:off x="4398962" y="9555161"/>
            <a:ext cx="3367087" cy="4968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4398962" y="9555161"/>
            <a:ext cx="3370262" cy="5000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63587"/>
            <a:ext cx="5029199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8236" cy="452596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/>
        </p:nvSpPr>
        <p:spPr>
          <a:xfrm>
            <a:off x="4398962" y="9555161"/>
            <a:ext cx="3367087" cy="4968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4398962" y="9555161"/>
            <a:ext cx="3370262" cy="5000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63587"/>
            <a:ext cx="5029199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8236" cy="452596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/>
        </p:nvSpPr>
        <p:spPr>
          <a:xfrm>
            <a:off x="4398962" y="9555161"/>
            <a:ext cx="3367087" cy="4968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4398962" y="9555161"/>
            <a:ext cx="3370262" cy="5000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63587"/>
            <a:ext cx="5029199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8236" cy="452596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/>
        </p:nvSpPr>
        <p:spPr>
          <a:xfrm>
            <a:off x="4398962" y="9555161"/>
            <a:ext cx="3367087" cy="4968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x="4398962" y="9555161"/>
            <a:ext cx="3370262" cy="5000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63587"/>
            <a:ext cx="5029199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8236" cy="452596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/>
        </p:nvSpPr>
        <p:spPr>
          <a:xfrm>
            <a:off x="4398962" y="9555161"/>
            <a:ext cx="3367087" cy="4968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161" name="Shape 161"/>
          <p:cNvSpPr txBox="1"/>
          <p:nvPr/>
        </p:nvSpPr>
        <p:spPr>
          <a:xfrm>
            <a:off x="4398962" y="9555161"/>
            <a:ext cx="3370262" cy="5000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63587"/>
            <a:ext cx="5029199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8236" cy="452596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/>
        </p:nvSpPr>
        <p:spPr>
          <a:xfrm>
            <a:off x="4398962" y="9555161"/>
            <a:ext cx="3367087" cy="4968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63587"/>
            <a:ext cx="5026025" cy="37687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5061" cy="45227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 rot="5400000">
            <a:off x="5392738" y="2836862"/>
            <a:ext cx="4519611" cy="20558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514600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2971800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3429000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3886200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 rot="5400000">
            <a:off x="1204912" y="857249"/>
            <a:ext cx="4519611" cy="60150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lnSpc>
                <a:spcPct val="102000"/>
              </a:lnSpc>
              <a:spcBef>
                <a:spcPts val="0"/>
              </a:spcBef>
              <a:spcAft>
                <a:spcPts val="1425"/>
              </a:spcAft>
              <a:defRPr/>
            </a:lvl1pPr>
            <a:lvl2pPr marL="742950" indent="-285750" algn="l" rtl="0">
              <a:lnSpc>
                <a:spcPct val="102000"/>
              </a:lnSpc>
              <a:spcBef>
                <a:spcPts val="0"/>
              </a:spcBef>
              <a:spcAft>
                <a:spcPts val="1138"/>
              </a:spcAft>
              <a:defRPr/>
            </a:lvl2pPr>
            <a:lvl3pPr marL="1143000" indent="-228600" algn="l" rtl="0">
              <a:lnSpc>
                <a:spcPct val="102000"/>
              </a:lnSpc>
              <a:spcBef>
                <a:spcPts val="0"/>
              </a:spcBef>
              <a:spcAft>
                <a:spcPts val="850"/>
              </a:spcAft>
              <a:defRPr/>
            </a:lvl3pPr>
            <a:lvl4pPr marL="1600200" indent="-228600" algn="l" rtl="0">
              <a:lnSpc>
                <a:spcPct val="102000"/>
              </a:lnSpc>
              <a:spcBef>
                <a:spcPts val="0"/>
              </a:spcBef>
              <a:spcAft>
                <a:spcPts val="575"/>
              </a:spcAft>
              <a:defRPr/>
            </a:lvl4pPr>
            <a:lvl5pPr marL="2057400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defRPr/>
            </a:lvl5pPr>
            <a:lvl6pPr marL="2514600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defRPr/>
            </a:lvl6pPr>
            <a:lvl7pPr marL="2971800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defRPr/>
            </a:lvl7pPr>
            <a:lvl8pPr marL="3429000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defRPr/>
            </a:lvl8pPr>
            <a:lvl9pPr marL="3886200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66050" cy="1463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514600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2971800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3429000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3886200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457200" y="1604962"/>
            <a:ext cx="8223250" cy="45196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lnSpc>
                <a:spcPct val="102000"/>
              </a:lnSpc>
              <a:spcBef>
                <a:spcPts val="0"/>
              </a:spcBef>
              <a:spcAft>
                <a:spcPts val="1425"/>
              </a:spcAft>
              <a:defRPr/>
            </a:lvl1pPr>
            <a:lvl2pPr marL="742950" indent="-285750" algn="l" rtl="0">
              <a:lnSpc>
                <a:spcPct val="102000"/>
              </a:lnSpc>
              <a:spcBef>
                <a:spcPts val="0"/>
              </a:spcBef>
              <a:spcAft>
                <a:spcPts val="1138"/>
              </a:spcAft>
              <a:defRPr/>
            </a:lvl2pPr>
            <a:lvl3pPr marL="1143000" indent="-228600" algn="l" rtl="0">
              <a:lnSpc>
                <a:spcPct val="102000"/>
              </a:lnSpc>
              <a:spcBef>
                <a:spcPts val="0"/>
              </a:spcBef>
              <a:spcAft>
                <a:spcPts val="850"/>
              </a:spcAft>
              <a:defRPr/>
            </a:lvl3pPr>
            <a:lvl4pPr marL="1600200" indent="-228600" algn="l" rtl="0">
              <a:lnSpc>
                <a:spcPct val="102000"/>
              </a:lnSpc>
              <a:spcBef>
                <a:spcPts val="0"/>
              </a:spcBef>
              <a:spcAft>
                <a:spcPts val="575"/>
              </a:spcAft>
              <a:defRPr/>
            </a:lvl4pPr>
            <a:lvl5pPr marL="2057400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defRPr/>
            </a:lvl5pPr>
            <a:lvl6pPr marL="2514600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defRPr/>
            </a:lvl6pPr>
            <a:lvl7pPr marL="2971800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defRPr/>
            </a:lvl7pPr>
            <a:lvl8pPr marL="3429000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defRPr/>
            </a:lvl8pPr>
            <a:lvl9pPr marL="3886200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514600" marR="0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2971800" marR="0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3429000" marR="0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3886200" marR="0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2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Calibri"/>
              <a:buNone/>
              <a:defRPr/>
            </a:lvl1pPr>
            <a:lvl2pPr marL="457200" marR="0" indent="0" algn="ctr" rtl="0">
              <a:lnSpc>
                <a:spcPct val="102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Calibri"/>
              <a:buNone/>
              <a:defRPr/>
            </a:lvl2pPr>
            <a:lvl3pPr marL="914400" marR="0" indent="0" algn="ctr" rtl="0">
              <a:lnSpc>
                <a:spcPct val="102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Calibri"/>
              <a:buNone/>
              <a:defRPr/>
            </a:lvl3pPr>
            <a:lvl4pPr marL="1371600" marR="0" indent="0" algn="ctr" rtl="0">
              <a:lnSpc>
                <a:spcPct val="102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Calibri"/>
              <a:buNone/>
              <a:defRPr/>
            </a:lvl4pPr>
            <a:lvl5pPr marL="1828800" marR="0" indent="0" algn="ctr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Calibri"/>
              <a:buNone/>
              <a:defRPr/>
            </a:lvl5pPr>
            <a:lvl6pPr marL="2286000" marR="0" indent="0" algn="ctr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Calibri"/>
              <a:buNone/>
              <a:defRPr/>
            </a:lvl6pPr>
            <a:lvl7pPr marL="2743200" marR="0" indent="0" algn="ctr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Calibri"/>
              <a:buNone/>
              <a:defRPr/>
            </a:lvl7pPr>
            <a:lvl8pPr marL="3200400" marR="0" indent="0" algn="ctr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Calibri"/>
              <a:buNone/>
              <a:defRPr/>
            </a:lvl8pPr>
            <a:lvl9pPr marL="3657600" marR="0" indent="0" algn="ctr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Calibri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3250" cy="11366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514600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2971800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3429000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3886200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 rot="5400000">
            <a:off x="4729956" y="2169319"/>
            <a:ext cx="5845175" cy="20558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514600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2971800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3429000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3886200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 rot="5400000">
            <a:off x="542131" y="189706"/>
            <a:ext cx="5845175" cy="60150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lnSpc>
                <a:spcPct val="102000"/>
              </a:lnSpc>
              <a:spcBef>
                <a:spcPts val="0"/>
              </a:spcBef>
              <a:spcAft>
                <a:spcPts val="1425"/>
              </a:spcAft>
              <a:defRPr/>
            </a:lvl1pPr>
            <a:lvl2pPr marL="742950" indent="-285750" algn="l" rtl="0">
              <a:lnSpc>
                <a:spcPct val="102000"/>
              </a:lnSpc>
              <a:spcBef>
                <a:spcPts val="0"/>
              </a:spcBef>
              <a:spcAft>
                <a:spcPts val="1138"/>
              </a:spcAft>
              <a:defRPr/>
            </a:lvl2pPr>
            <a:lvl3pPr marL="1143000" indent="-228600" algn="l" rtl="0">
              <a:lnSpc>
                <a:spcPct val="102000"/>
              </a:lnSpc>
              <a:spcBef>
                <a:spcPts val="0"/>
              </a:spcBef>
              <a:spcAft>
                <a:spcPts val="850"/>
              </a:spcAft>
              <a:defRPr/>
            </a:lvl3pPr>
            <a:lvl4pPr marL="1600200" indent="-228600" algn="l" rtl="0">
              <a:lnSpc>
                <a:spcPct val="102000"/>
              </a:lnSpc>
              <a:spcBef>
                <a:spcPts val="0"/>
              </a:spcBef>
              <a:spcAft>
                <a:spcPts val="575"/>
              </a:spcAft>
              <a:defRPr/>
            </a:lvl4pPr>
            <a:lvl5pPr marL="2057400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defRPr/>
            </a:lvl5pPr>
            <a:lvl6pPr marL="2514600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defRPr/>
            </a:lvl6pPr>
            <a:lvl7pPr marL="2971800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defRPr/>
            </a:lvl7pPr>
            <a:lvl8pPr marL="3429000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defRPr/>
            </a:lvl8pPr>
            <a:lvl9pPr marL="3886200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3250" cy="11366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514600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2971800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3429000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3886200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19611" cy="8223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lnSpc>
                <a:spcPct val="102000"/>
              </a:lnSpc>
              <a:spcBef>
                <a:spcPts val="0"/>
              </a:spcBef>
              <a:spcAft>
                <a:spcPts val="1425"/>
              </a:spcAft>
              <a:defRPr/>
            </a:lvl1pPr>
            <a:lvl2pPr marL="742950" indent="-285750" algn="l" rtl="0">
              <a:lnSpc>
                <a:spcPct val="102000"/>
              </a:lnSpc>
              <a:spcBef>
                <a:spcPts val="0"/>
              </a:spcBef>
              <a:spcAft>
                <a:spcPts val="1138"/>
              </a:spcAft>
              <a:defRPr/>
            </a:lvl2pPr>
            <a:lvl3pPr marL="1143000" indent="-228600" algn="l" rtl="0">
              <a:lnSpc>
                <a:spcPct val="102000"/>
              </a:lnSpc>
              <a:spcBef>
                <a:spcPts val="0"/>
              </a:spcBef>
              <a:spcAft>
                <a:spcPts val="850"/>
              </a:spcAft>
              <a:defRPr/>
            </a:lvl3pPr>
            <a:lvl4pPr marL="1600200" indent="-228600" algn="l" rtl="0">
              <a:lnSpc>
                <a:spcPct val="102000"/>
              </a:lnSpc>
              <a:spcBef>
                <a:spcPts val="0"/>
              </a:spcBef>
              <a:spcAft>
                <a:spcPts val="575"/>
              </a:spcAft>
              <a:defRPr/>
            </a:lvl4pPr>
            <a:lvl5pPr marL="2057400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defRPr/>
            </a:lvl5pPr>
            <a:lvl6pPr marL="2514600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defRPr/>
            </a:lvl6pPr>
            <a:lvl7pPr marL="2971800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defRPr/>
            </a:lvl7pPr>
            <a:lvl8pPr marL="3429000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defRPr/>
            </a:lvl8pPr>
            <a:lvl9pPr marL="3886200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3250" cy="11366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514600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2971800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3429000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3886200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66050" cy="1463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514600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2971800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3429000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3886200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 rot="5400000">
            <a:off x="2309018" y="-246857"/>
            <a:ext cx="4519611" cy="8223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lnSpc>
                <a:spcPct val="102000"/>
              </a:lnSpc>
              <a:spcBef>
                <a:spcPts val="0"/>
              </a:spcBef>
              <a:spcAft>
                <a:spcPts val="1425"/>
              </a:spcAft>
              <a:defRPr/>
            </a:lvl1pPr>
            <a:lvl2pPr marL="742950" indent="-285750" algn="l" rtl="0">
              <a:lnSpc>
                <a:spcPct val="102000"/>
              </a:lnSpc>
              <a:spcBef>
                <a:spcPts val="0"/>
              </a:spcBef>
              <a:spcAft>
                <a:spcPts val="1138"/>
              </a:spcAft>
              <a:defRPr/>
            </a:lvl2pPr>
            <a:lvl3pPr marL="1143000" indent="-228600" algn="l" rtl="0">
              <a:lnSpc>
                <a:spcPct val="102000"/>
              </a:lnSpc>
              <a:spcBef>
                <a:spcPts val="0"/>
              </a:spcBef>
              <a:spcAft>
                <a:spcPts val="850"/>
              </a:spcAft>
              <a:defRPr/>
            </a:lvl3pPr>
            <a:lvl4pPr marL="1600200" indent="-228600" algn="l" rtl="0">
              <a:lnSpc>
                <a:spcPct val="102000"/>
              </a:lnSpc>
              <a:spcBef>
                <a:spcPts val="0"/>
              </a:spcBef>
              <a:spcAft>
                <a:spcPts val="575"/>
              </a:spcAft>
              <a:defRPr/>
            </a:lvl4pPr>
            <a:lvl5pPr marL="2057400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defRPr/>
            </a:lvl5pPr>
            <a:lvl6pPr marL="2514600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defRPr/>
            </a:lvl6pPr>
            <a:lvl7pPr marL="2971800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defRPr/>
            </a:lvl7pPr>
            <a:lvl8pPr marL="3429000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defRPr/>
            </a:lvl8pPr>
            <a:lvl9pPr marL="3886200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3250" cy="11366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514600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2971800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3429000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3886200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5424" cy="45196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2"/>
          </p:nvPr>
        </p:nvSpPr>
        <p:spPr>
          <a:xfrm>
            <a:off x="4645025" y="1600200"/>
            <a:ext cx="4035424" cy="45196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3250" cy="11366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514600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2971800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3429000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3886200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3250" cy="45196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lnSpc>
                <a:spcPct val="102000"/>
              </a:lnSpc>
              <a:spcBef>
                <a:spcPts val="0"/>
              </a:spcBef>
              <a:spcAft>
                <a:spcPts val="1425"/>
              </a:spcAft>
              <a:defRPr/>
            </a:lvl1pPr>
            <a:lvl2pPr marL="742950" indent="-285750" algn="l" rtl="0">
              <a:lnSpc>
                <a:spcPct val="102000"/>
              </a:lnSpc>
              <a:spcBef>
                <a:spcPts val="0"/>
              </a:spcBef>
              <a:spcAft>
                <a:spcPts val="1138"/>
              </a:spcAft>
              <a:defRPr/>
            </a:lvl2pPr>
            <a:lvl3pPr marL="1143000" indent="-228600" algn="l" rtl="0">
              <a:lnSpc>
                <a:spcPct val="102000"/>
              </a:lnSpc>
              <a:spcBef>
                <a:spcPts val="0"/>
              </a:spcBef>
              <a:spcAft>
                <a:spcPts val="850"/>
              </a:spcAft>
              <a:defRPr/>
            </a:lvl3pPr>
            <a:lvl4pPr marL="1600200" indent="-228600" algn="l" rtl="0">
              <a:lnSpc>
                <a:spcPct val="102000"/>
              </a:lnSpc>
              <a:spcBef>
                <a:spcPts val="0"/>
              </a:spcBef>
              <a:spcAft>
                <a:spcPts val="575"/>
              </a:spcAft>
              <a:defRPr/>
            </a:lvl4pPr>
            <a:lvl5pPr marL="2057400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defRPr/>
            </a:lvl5pPr>
            <a:lvl6pPr marL="2514600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defRPr/>
            </a:lvl6pPr>
            <a:lvl7pPr marL="2971800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defRPr/>
            </a:lvl7pPr>
            <a:lvl8pPr marL="3429000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defRPr/>
            </a:lvl8pPr>
            <a:lvl9pPr marL="3886200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514600" marR="0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2971800" marR="0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3429000" marR="0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3886200" marR="0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2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Calibri"/>
              <a:buNone/>
              <a:defRPr/>
            </a:lvl1pPr>
            <a:lvl2pPr marL="457200" marR="0" indent="0" algn="ctr" rtl="0">
              <a:lnSpc>
                <a:spcPct val="102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Calibri"/>
              <a:buNone/>
              <a:defRPr/>
            </a:lvl2pPr>
            <a:lvl3pPr marL="914400" marR="0" indent="0" algn="ctr" rtl="0">
              <a:lnSpc>
                <a:spcPct val="102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Calibri"/>
              <a:buNone/>
              <a:defRPr/>
            </a:lvl3pPr>
            <a:lvl4pPr marL="1371600" marR="0" indent="0" algn="ctr" rtl="0">
              <a:lnSpc>
                <a:spcPct val="102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Calibri"/>
              <a:buNone/>
              <a:defRPr/>
            </a:lvl4pPr>
            <a:lvl5pPr marL="1828800" marR="0" indent="0" algn="ctr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Calibri"/>
              <a:buNone/>
              <a:defRPr/>
            </a:lvl5pPr>
            <a:lvl6pPr marL="2286000" marR="0" indent="0" algn="ctr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Calibri"/>
              <a:buNone/>
              <a:defRPr/>
            </a:lvl6pPr>
            <a:lvl7pPr marL="2743200" marR="0" indent="0" algn="ctr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Calibri"/>
              <a:buNone/>
              <a:defRPr/>
            </a:lvl7pPr>
            <a:lvl8pPr marL="3200400" marR="0" indent="0" algn="ctr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Calibri"/>
              <a:buNone/>
              <a:defRPr/>
            </a:lvl8pPr>
            <a:lvl9pPr marL="3657600" marR="0" indent="0" algn="ctr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Calibri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66050" cy="1463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514600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2971800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3429000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3886200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66050" cy="1463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514600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2971800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3429000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3886200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4962"/>
            <a:ext cx="4035424" cy="45196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645025" y="1604962"/>
            <a:ext cx="4035424" cy="45196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66050" cy="1463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514600" marR="0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2971800" marR="0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3429000" marR="0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3886200" marR="0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27249" cy="3587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27249" cy="3587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604962"/>
            <a:ext cx="8223250" cy="45196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342900" algn="l" rtl="0">
              <a:lnSpc>
                <a:spcPct val="102000"/>
              </a:lnSpc>
              <a:spcBef>
                <a:spcPts val="0"/>
              </a:spcBef>
              <a:spcAft>
                <a:spcPts val="1425"/>
              </a:spcAft>
              <a:defRPr/>
            </a:lvl1pPr>
            <a:lvl2pPr marL="742950" marR="0" indent="-285750" algn="l" rtl="0">
              <a:lnSpc>
                <a:spcPct val="102000"/>
              </a:lnSpc>
              <a:spcBef>
                <a:spcPts val="0"/>
              </a:spcBef>
              <a:spcAft>
                <a:spcPts val="1138"/>
              </a:spcAft>
              <a:defRPr/>
            </a:lvl2pPr>
            <a:lvl3pPr marL="1143000" marR="0" indent="-228600" algn="l" rtl="0">
              <a:lnSpc>
                <a:spcPct val="102000"/>
              </a:lnSpc>
              <a:spcBef>
                <a:spcPts val="0"/>
              </a:spcBef>
              <a:spcAft>
                <a:spcPts val="850"/>
              </a:spcAft>
              <a:defRPr/>
            </a:lvl3pPr>
            <a:lvl4pPr marL="1600200" marR="0" indent="-228600" algn="l" rtl="0">
              <a:lnSpc>
                <a:spcPct val="102000"/>
              </a:lnSpc>
              <a:spcBef>
                <a:spcPts val="0"/>
              </a:spcBef>
              <a:spcAft>
                <a:spcPts val="575"/>
              </a:spcAft>
              <a:defRPr/>
            </a:lvl4pPr>
            <a:lvl5pPr marL="2057400" marR="0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defRPr/>
            </a:lvl5pPr>
            <a:lvl6pPr marL="2514600" marR="0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defRPr/>
            </a:lvl6pPr>
            <a:lvl7pPr marL="2971800" marR="0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defRPr/>
            </a:lvl7pPr>
            <a:lvl8pPr marL="3429000" marR="0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defRPr/>
            </a:lvl8pPr>
            <a:lvl9pPr marL="3886200" marR="0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3250" cy="11366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514600" marR="0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2971800" marR="0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3429000" marR="0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3886200" marR="0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3250" cy="45196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342900" algn="l" rtl="0">
              <a:lnSpc>
                <a:spcPct val="102000"/>
              </a:lnSpc>
              <a:spcBef>
                <a:spcPts val="0"/>
              </a:spcBef>
              <a:spcAft>
                <a:spcPts val="1425"/>
              </a:spcAft>
              <a:defRPr/>
            </a:lvl1pPr>
            <a:lvl2pPr marL="742950" marR="0" indent="-285750" algn="l" rtl="0">
              <a:lnSpc>
                <a:spcPct val="102000"/>
              </a:lnSpc>
              <a:spcBef>
                <a:spcPts val="0"/>
              </a:spcBef>
              <a:spcAft>
                <a:spcPts val="1138"/>
              </a:spcAft>
              <a:defRPr/>
            </a:lvl2pPr>
            <a:lvl3pPr marL="1143000" marR="0" indent="-228600" algn="l" rtl="0">
              <a:lnSpc>
                <a:spcPct val="102000"/>
              </a:lnSpc>
              <a:spcBef>
                <a:spcPts val="0"/>
              </a:spcBef>
              <a:spcAft>
                <a:spcPts val="850"/>
              </a:spcAft>
              <a:defRPr/>
            </a:lvl3pPr>
            <a:lvl4pPr marL="1600200" marR="0" indent="-228600" algn="l" rtl="0">
              <a:lnSpc>
                <a:spcPct val="102000"/>
              </a:lnSpc>
              <a:spcBef>
                <a:spcPts val="0"/>
              </a:spcBef>
              <a:spcAft>
                <a:spcPts val="575"/>
              </a:spcAft>
              <a:defRPr/>
            </a:lvl4pPr>
            <a:lvl5pPr marL="2057400" marR="0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defRPr/>
            </a:lvl5pPr>
            <a:lvl6pPr marL="2514600" marR="0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defRPr/>
            </a:lvl6pPr>
            <a:lvl7pPr marL="2971800" marR="0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defRPr/>
            </a:lvl7pPr>
            <a:lvl8pPr marL="3429000" marR="0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defRPr/>
            </a:lvl8pPr>
            <a:lvl9pPr marL="3886200" marR="0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27249" cy="454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27249" cy="460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/>
        </p:nvSpPr>
        <p:spPr>
          <a:xfrm>
            <a:off x="609600" y="381000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Dining Services</a:t>
            </a:r>
            <a:br>
              <a:rPr lang="en-US" sz="4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Action Plan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1295400" y="19050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Importance</a:t>
            </a: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Issues, challenges, opportunities</a:t>
            </a:r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1981200" y="3214686"/>
            <a:ext cx="5078411" cy="3355974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/>
          <p:nvPr/>
        </p:nvSpPr>
        <p:spPr>
          <a:xfrm>
            <a:off x="3429000" y="6565900"/>
            <a:ext cx="2743199" cy="584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Calibri"/>
              <a:buNone/>
            </a:pPr>
            <a:r>
              <a:rPr lang="en-US" sz="1400" b="0" i="0" u="none" strike="noStrike" cap="none" baseline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The Outback Farm at WWU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Goals for Dining</a:t>
            </a:r>
          </a:p>
        </p:txBody>
      </p:sp>
      <p:sp>
        <p:nvSpPr>
          <p:cNvPr id="109" name="Shape 109"/>
          <p:cNvSpPr txBox="1"/>
          <p:nvPr/>
        </p:nvSpPr>
        <p:spPr>
          <a:xfrm>
            <a:off x="457200" y="13716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338137" marR="0" lvl="0" indent="-3381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Increase energy efficiency</a:t>
            </a:r>
          </a:p>
          <a:p>
            <a:pPr marL="338137" marR="0" lvl="0" indent="-338137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Reduce waste</a:t>
            </a:r>
          </a:p>
          <a:p>
            <a:pPr marL="338137" marR="0" lvl="0" indent="-338137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Increase Real Food Challenge score – stretch goal of 40% by 2020</a:t>
            </a:r>
          </a:p>
          <a:p>
            <a:pPr marL="338137" marR="0" lvl="0" indent="-338137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Produce foods through Western run farm(s)</a:t>
            </a:r>
          </a:p>
          <a:p>
            <a:pPr marL="338137" marR="0" lvl="0" indent="-338137" algn="l" rtl="0">
              <a:lnSpc>
                <a:spcPct val="100000"/>
              </a:lnSpc>
              <a:spcBef>
                <a:spcPts val="2000"/>
              </a:spcBef>
              <a:spcAft>
                <a:spcPts val="140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/>
              <a:t>P</a:t>
            </a:r>
            <a:r>
              <a:rPr lang="en-US"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reserve culture of sustainability in dining services</a:t>
            </a: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2514600" y="3962400"/>
            <a:ext cx="4038599" cy="2835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Vision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431800" marR="0" lvl="0" indent="-3302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26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Western Washington University strives to be a leader in sustainable food service practices, with goals and policies that keep ambitions high and progress continual in all service areas </a:t>
            </a:r>
          </a:p>
        </p:txBody>
      </p:sp>
      <p:pic>
        <p:nvPicPr>
          <p:cNvPr id="119" name="Shape 11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2988772" y="3550775"/>
            <a:ext cx="2905774" cy="247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Action Steps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457200" y="1189037"/>
            <a:ext cx="8229600" cy="368776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3200" b="0" i="1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Possible with current resources</a:t>
            </a:r>
          </a:p>
          <a:p>
            <a:pPr marL="738187" marR="0" lvl="1" indent="-280987" algn="l" rtl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Research methods to track current energy and water usage</a:t>
            </a:r>
          </a:p>
          <a:p>
            <a:pPr marL="738187" marR="0" lvl="1" indent="-280987" algn="l" rtl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Research costs and implement </a:t>
            </a:r>
            <a:r>
              <a:rPr lang="en-US" sz="2000"/>
              <a:t>reusable</a:t>
            </a:r>
            <a:r>
              <a:rPr lang="en-US" sz="2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/>
              <a:t>utensil</a:t>
            </a:r>
            <a:r>
              <a:rPr lang="en-US" sz="2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program       </a:t>
            </a:r>
            <a:r>
              <a:rPr lang="en-US" sz="2000" b="0" i="0" u="none" strike="noStrike" cap="none" baseline="0">
                <a:solidFill>
                  <a:srgbClr val="4700B8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en-US" sz="2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1" u="none" strike="noStrike" cap="none" baseline="0">
                <a:solidFill>
                  <a:srgbClr val="2D2DB9"/>
                </a:solidFill>
                <a:latin typeface="Arial"/>
                <a:ea typeface="Arial"/>
                <a:cs typeface="Arial"/>
                <a:sym typeface="Arial"/>
              </a:rPr>
              <a:t>University of Vermont has a spork program which has reduced compostable utensil waste and purchasing</a:t>
            </a:r>
          </a:p>
          <a:p>
            <a:pPr marL="738187" marR="0" lvl="1" indent="-280987" algn="l" rtl="0">
              <a:lnSpc>
                <a:spcPct val="100000"/>
              </a:lnSpc>
              <a:spcBef>
                <a:spcPts val="1900"/>
              </a:spcBef>
              <a:spcAft>
                <a:spcPts val="1400"/>
              </a:spcAft>
              <a:buClr>
                <a:srgbClr val="000000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Research possible herb or produce production at the Outback Farm to be used by University Dining Services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838200" y="5432425"/>
            <a:ext cx="7543800" cy="349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9" name="Shape 129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1895475" y="4724400"/>
            <a:ext cx="5429249" cy="202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Action Steps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457200" y="1600200"/>
            <a:ext cx="5257799" cy="452596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338137" marR="0" lvl="0" indent="-3381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1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Possible with additional resources</a:t>
            </a:r>
          </a:p>
          <a:p>
            <a:pPr marL="738187" marR="0" lvl="1" indent="-280987" algn="l" rtl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On-site composting</a:t>
            </a:r>
          </a:p>
          <a:p>
            <a:pPr marL="738187" marR="0" lvl="1" indent="-280987" algn="l" rtl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Creation of more meals based on local seasonal foods              </a:t>
            </a:r>
            <a:r>
              <a:rPr lang="en-US" sz="2400" b="0" i="1" u="none" strike="noStrike" cap="none" baseline="0">
                <a:solidFill>
                  <a:srgbClr val="2D2DB9"/>
                </a:solidFill>
                <a:latin typeface="Arial"/>
                <a:ea typeface="Arial"/>
                <a:cs typeface="Arial"/>
                <a:sym typeface="Arial"/>
              </a:rPr>
              <a:t>The Bellingham School District serves “Harvest of the Month” meals</a:t>
            </a:r>
          </a:p>
          <a:p>
            <a:pPr marL="0" marR="0" lvl="0" indent="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8" name="Shape 138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5657850" y="1752600"/>
            <a:ext cx="3494086" cy="5105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 rotWithShape="1">
          <a:blip r:embed="rId5"/>
          <a:srcRect/>
          <a:stretch/>
        </p:blipFill>
        <p:spPr>
          <a:xfrm>
            <a:off x="2362200" y="4724400"/>
            <a:ext cx="3200399" cy="213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Action Steps</a:t>
            </a:r>
          </a:p>
        </p:txBody>
      </p:sp>
      <p:sp>
        <p:nvSpPr>
          <p:cNvPr id="147" name="Shape 147"/>
          <p:cNvSpPr txBox="1"/>
          <p:nvPr/>
        </p:nvSpPr>
        <p:spPr>
          <a:xfrm>
            <a:off x="228600" y="1600200"/>
            <a:ext cx="5714999" cy="452596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338137" marR="0" lvl="0" indent="-3381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1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Possible through policy change</a:t>
            </a:r>
          </a:p>
          <a:p>
            <a:pPr marL="0" marR="0" lvl="0" indent="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 b="0" i="1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60425" marR="0" lvl="1" indent="-327025" algn="l" rtl="0">
              <a:lnSpc>
                <a:spcPct val="100000"/>
              </a:lnSpc>
              <a:spcBef>
                <a:spcPts val="500"/>
              </a:spcBef>
              <a:spcAft>
                <a:spcPts val="1400"/>
              </a:spcAft>
              <a:buClr>
                <a:srgbClr val="000000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Creation of MOU between University Residences and the food service provider to uphold sustainability standards</a:t>
            </a:r>
          </a:p>
        </p:txBody>
      </p:sp>
      <p:pic>
        <p:nvPicPr>
          <p:cNvPr id="148" name="Shape 148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5943600" y="2349500"/>
            <a:ext cx="2833686" cy="267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Action Steps</a:t>
            </a:r>
          </a:p>
        </p:txBody>
      </p:sp>
      <p:sp>
        <p:nvSpPr>
          <p:cNvPr id="156" name="Shape 156"/>
          <p:cNvSpPr txBox="1"/>
          <p:nvPr/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338137" marR="0" lvl="0" indent="-3381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b="0" i="1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Possible with institutional investment</a:t>
            </a:r>
          </a:p>
          <a:p>
            <a:pPr marL="738187" marR="0" lvl="1" indent="-280987" algn="l" rtl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</a:pPr>
            <a:r>
              <a:rPr lang="en-US"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Replacement of all aged equipment with new energy efficient equipment        </a:t>
            </a:r>
            <a:r>
              <a:rPr lang="en-US" sz="1800" b="0" i="1" u="none" strike="noStrike" cap="none" baseline="0">
                <a:solidFill>
                  <a:srgbClr val="2D2DB9"/>
                </a:solidFill>
                <a:latin typeface="Arial"/>
                <a:ea typeface="Arial"/>
                <a:cs typeface="Arial"/>
                <a:sym typeface="Arial"/>
              </a:rPr>
              <a:t>Boston College replaced two aged dishwashers with new Energy Star models and cut water consumption by 50%</a:t>
            </a:r>
          </a:p>
          <a:p>
            <a:pPr marL="738187" marR="0" lvl="1" indent="-280987" algn="l" rtl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</a:pPr>
            <a:r>
              <a:rPr lang="en-US"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Purchase of county farm                                                                      land to grow food for                                                                   University Dining Services   </a:t>
            </a:r>
          </a:p>
          <a:p>
            <a:pPr marL="0" marR="0" lvl="0" indent="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7" name="Shape 157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4164012" y="3124200"/>
            <a:ext cx="4979987" cy="37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 txBox="1"/>
          <p:nvPr/>
        </p:nvSpPr>
        <p:spPr>
          <a:xfrm>
            <a:off x="1447800" y="6526212"/>
            <a:ext cx="3657600" cy="346074"/>
          </a:xfrm>
          <a:prstGeom prst="rect">
            <a:avLst/>
          </a:prstGeom>
          <a:noFill/>
          <a:ln>
            <a:noFill/>
          </a:ln>
        </p:spPr>
        <p:txBody>
          <a:bodyPr lIns="90000" tIns="60825" rIns="90000" bIns="450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WSU's four-acre organic farm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6425" cy="113982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Key Performance Indicators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subTitle" idx="1"/>
          </p:nvPr>
        </p:nvSpPr>
        <p:spPr>
          <a:xfrm>
            <a:off x="476250" y="2362200"/>
            <a:ext cx="8302624" cy="327183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457200" marR="0" lvl="0" indent="-4572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Energy use: Reduce by 35% by 2020</a:t>
            </a:r>
          </a:p>
          <a:p>
            <a:pPr marL="457200" marR="0" lvl="0" indent="-457200" algn="l" rtl="0">
              <a:lnSpc>
                <a:spcPct val="102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Water use: Reduce by 25% by 2020</a:t>
            </a:r>
          </a:p>
          <a:p>
            <a:pPr marL="457200" marR="0" lvl="0" indent="-457200" algn="l" rtl="0">
              <a:lnSpc>
                <a:spcPct val="102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Waste generated: Reduce</a:t>
            </a:r>
          </a:p>
          <a:p>
            <a:pPr marL="457200" marR="0" lvl="0" indent="-457200" algn="l" rtl="0">
              <a:lnSpc>
                <a:spcPct val="102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Real Food Challenge score: 40% by 2020</a:t>
            </a:r>
          </a:p>
          <a:p>
            <a:pPr marL="342900" marR="0" lvl="0" indent="-342900" algn="l" rtl="0">
              <a:lnSpc>
                <a:spcPct val="102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2000"/>
              </a:lnSpc>
              <a:spcBef>
                <a:spcPts val="1425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2000"/>
              </a:lnSpc>
              <a:spcBef>
                <a:spcPts val="1425"/>
              </a:spcBef>
              <a:spcAft>
                <a:spcPts val="1425"/>
              </a:spcAft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286</Words>
  <Application>Microsoft Office PowerPoint</Application>
  <PresentationFormat>On-screen Show (4:3)</PresentationFormat>
  <Paragraphs>51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Performance Indicators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snafu</dc:creator>
  <cp:lastModifiedBy>snafu</cp:lastModifiedBy>
  <cp:revision>1</cp:revision>
  <dcterms:modified xsi:type="dcterms:W3CDTF">2014-06-08T02:43:41Z</dcterms:modified>
</cp:coreProperties>
</file>